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70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338" name="Picture 2" descr="C:\Users\HP\Downloads\ef196023234cd912805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057400" y="1219200"/>
            <a:ext cx="5217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819400" y="1600200"/>
            <a:ext cx="3503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LỚP: MẦM (3 - 4 TUỔI)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990600" y="26670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HAI (27/4/2020)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3886200"/>
            <a:ext cx="70551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Phát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triển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chất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Lăn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bóng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tay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chuyển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bóng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4600" y="8382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lang="en-US" sz="2400" dirty="0"/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47</cp:revision>
  <dcterms:created xsi:type="dcterms:W3CDTF">2020-04-11T02:34:12Z</dcterms:created>
  <dcterms:modified xsi:type="dcterms:W3CDTF">2020-04-24T05:34:01Z</dcterms:modified>
</cp:coreProperties>
</file>